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KQADNUDYJ7.pptx,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JPUTM9OZKX.pptx,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J8SFQKBMJ6.pptx,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CRZYWQ6U77.pptx,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53KWDWWYWD.pptx,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HNXV4OG1VK.pptx,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286ZQRCUEW.pptx,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XYKY0GWFVV.pptx,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7GB80AA6JT.pptx,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YAFIGZS7JJ.pptx,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BW7ML43C2O.pptx,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S7D8LCKDK0.pptx,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XBLVDE9MNK.pptx,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OYCY183BVY.pptx,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KOGZDDJ1OB.pptx,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LXJ1UZ7NCR.pptx,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FEDOLZKV2I.pptx,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EYAQS5X5QC.pptx,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60TYIHGXYQ.pptx,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CSA{E}, RHIBIEIA01.pptx,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ETA2467IOT.pptx,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DE2WG7R9RV.pptx,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WF5YKKHPQU.pptx,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9VZLDP8HUB.pptx,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QBR7MQ275P.pptx,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T7MNZ4JBZ8.pptx,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QYF9C7I63G.pptx,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5GTBZXVE1Y.pptx,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BDTZP5ORJH.pptx,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SWFNZCOQBG.pptx,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HHUBS6EQWJ.pptx,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74TIE4042P.pptx,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OQ8F0YVMWJ.pptx,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5UO1NFKYIH.pptx,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D9JO8EUIQD.pptx,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1USLEDAGH9.pptx,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