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FHXBOVNM9G.pptx,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4Y744L6JHU.pptx,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BDCAR68GFX.pptx,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XW01OVU64Q.pptx,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L0Y2TH7QKV.pptx,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G63QLT22YB.pptx,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INDZWK6P13.pptx,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7M700QXRR0.pptx,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RJQE791ACN.pptx,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SNQ9FAX1ZQ.pptx,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RHDVS6BTSH.pptx,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2QY721BHZB.pptx,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61T2ZH9SQD.pptx,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LR3X0MSKI9.pptx,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HXYT7NAU3I.pptx,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8UM7R1XIHW.pptx,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XLC3RX905Y.pptx,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QGKG5OBDCL.pptx,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HENQ3WYQB6.pptx,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49ECVRPM2D.pptx,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I9OBT9A1L9.pptx,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6V27I3U4Q2.pptx,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HEEZXPNPLI.pptx,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ORLN7D7UXH.pptx,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EX6F5NHV8G.pptx,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ALWY35EX06.pptx,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9I89THL6OZ.pptx,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QOQFGSDGPB.pptx,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0UJ47ZLI3P.pptx,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UM0Z0XEREV.pptx,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YFC5KNBB9L.pptx,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TIYFIYNVDX.pptx,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KXZ9116YG7.pptx,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