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IP2CCCLZQB.pptx,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MCZDZ1ZUWR.pptx,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BR42AK5RJ8.pptx,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FCIL2QFO3U.pptx,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WAVKIITPUM.pptx,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ZGWF0QT7EG.pptx,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4EYVB5C9RW.pptx,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F8HL004DB7.pptx,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H79Q8FRGIH.pptx,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21VDKZGQIG.pptx,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YQN23GY4PO.pptx,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KTX7LA9YK4.pptx,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2KXIIROZQJ.pptx,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YH4K35LA36.pptx,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VTAQWEEMFL.pptx,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5OFEPO7T07.pptx,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JD5DX4OSKZ.pptx,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YGLBFY77KZ.pptx,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R6PDE067E7.pptx,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NVP006JXHG.pptx,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DD38R5OU1R.pptx,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J18QV7MDIU.pptx,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BI8T2VKNTI.pptx,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SH6S155YN8.pptx,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Z834AEJ4PG.pptx,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8IVREJJX9T.pptx,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XA1IVGLY1P.pptx,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RY26TNAH18.pptx,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HZAGIFWUB6.pptx,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