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KOPJDO7RWE.pptx,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TN3T4DOK1Z.pptx,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XYP12ZFNYL.pptx,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MXF0KHHZY4.pptx,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E1I3O54LSS.pptx,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B7Y3HQMVO8.pptx,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NDLLJH257L.pptx,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86H9POJFAA.pptx,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SV2L7MRCRM.pptx,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0Y0MD32DPX.pptx,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CSA{D}, C6TYNJLVZ1.pptx,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A5Z0R1FNFR.pptx,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VGZWS2J5HQ.pptx,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VKDZFZH81K.pptx,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QWQBUOK1CJ.pptx,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D15NZ0QMKH.pptx,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D7NKFLDRZ9.pptx,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9FAYCBXAB7.pptx,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O6SJF15VI6.pptx,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O6KCMULH5R.pptx,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BM712Z6YPJ.pptx,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XJPGD96H0Y.pptx,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9P6E5972TZ.pptx,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EVTYKLUXRF.pptx,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7PXSE4EOXA.pptx,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