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LPRXZMC9BW.pptx,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KBM1KIP0GP.pptx,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VUQRZGFAUP.pptx,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N6SANEJK24.pptx,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ERHDOFVK90.pptx,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BX318YLRZ1.pptx,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FTY4SFO3DG.pptx,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U0NYB58ML8.pptx,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LNNT2TWIJP.pptx,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02MKWIYVLF.pptx,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ICX7312H8Q.pptx,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8XMZWZPOWJ.pptx,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N654D2YVWY.pptx,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764CUNRDK6.pptx,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V16UM3FDYN.pptx,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CSA{5}, 3SA2OXUCBS.pptx,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NVMONCHFG7.pptx,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R2GG0USOK7.pptx,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J3FV6OZHNK.pptx,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I4BJT871KQ.pptx,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EP0ZFCQLVU.pptx,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F1R3JE8RRI.pptx,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8X0KULU7D6.pptx,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MLO3T52NFG.pptx,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ADAYSGC9PZ.pptx,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AFA7HVO4RH.pptx,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FYTTCPZOEV.pptx,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MMBDZA7S3Q.pptx,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GKUR1E190F.pptx,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2KN7M0FEQ4.pptx,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BV33N945AO.pptx,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A6T1IUFSC8.pptx,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SIKVDCIVWI.pptx,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FOHIU4NNM2.pptx,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7PGNFKEDLA.pptx,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SFVF5CDW30.pptx,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SPWVUDXN89.pptx,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0GYK25Z56H.pptx,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1V98JGWSDP.pptx,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3T3ZK1R55H.pptx,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MTHBNEZ0KV.pptx,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ZBAC74PAH2.pptx,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COKQXVCKK5.pptx,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OMPPLWWVOB.pptx,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66LY3SS0NS.pptx,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0PGN0TZ6HR.pptx,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E299OIVGL8.pptx,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XGQURIKS3J.pptx,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