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QSQW9X85RS.pptx,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T5E9JOCQC2.pptx,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JG9Y3LZVLQ.pptx,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L0H45ORRBC.pptx,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4HFG8ET694.pptx,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MMIAGGO2GG.pptx,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UD9EJDKZ60.pptx,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ECWRAUX3NO.pptx,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1GUUI94QJ1.pptx,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OP30N98XBR.pptx,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NA88KNYDCI.pptx,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38YXWQQHIS.pptx,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DAK49TOCC7.pptx,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RD0CNSUYPB.pptx,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I6Z3HVIOPQ.pptx,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CSA{T}, U01P1YJNFR.pptx,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DE4UOXPCSA.pptx,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Y4SNSR07OH.pptx,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Y8GPFMG4Y3.pptx,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ARQ3LVHICI.pptx,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6EJBGB12RX.pptx,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CG62LWOV3T.pptx,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0IYUBH7ZOS.pptx,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9RZ27OQKAD.pptx,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K2S7TQFKHC.pptx,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D82WPH84EM.pptx,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RI9BE47ZT9.pptx,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RQS0CFEB8N.pptx,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1875O4NYDZ.pptx,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X3VUJRF2M3.pptx,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5K9W1FE7SW.pptx,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IWC6FSEU0N.pptx,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EAZ17EHCTI.pptx,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GTM58D0WS0.pptx,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WHB3IM04PV.pptx,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LPGOPHNCWY.pptx,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P9G7GJCVTX.pptx,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3BKGLQ0D1F.pptx,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MVZC0QBLKF.pptx,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BPOMRIA756.pptx,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GZ645WOAXJ.pptx,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YDSBKQVTLP.pptx,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XVLZLS7YAN.pptx,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