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Q51IT6AT0X.pptx,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2ZVLFB87DK.pptx,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GYJZ5KXCG2.pptx,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U0EAG9W4Y0.pptx,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9FSJEV4YUD.pptx,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KS093C149W.pptx,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88O6MWGXSA.pptx,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3OFA5KMGK4.pptx,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C1Y7DYKYK5.pptx,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4QQ99QHKUJ.pptx,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TSIH7B6VH2.pptx,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1JXZSSZ6YT.pptx,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G46JNBJB7Z.pptx,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9FHT13VWG3.pptx,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3YKHWTFD64.pptx,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QSUP7PMOOU.pptx,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ELSB7W0YHD.pptx,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ZLD33UKHFJ.pptx,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RESUOPGA1B.pptx,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7F47WKGDV2.pptx,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3AS6VE6ZS5.pptx,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X29ZP657P5.pptx,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LRGV7US6OA.pptx,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09KAP442P1.pptx,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2Q9TF7Y52N.pptx,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MRXXLVLPPK.pptx,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OJDKQ0LT8H.pptx,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IIS3LHZDH0.pptx,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GHE6ROTFQU.pptx,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TJCAYM7ATI.pptx,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BAQLB0W2HJ.pptx,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HT4JVV68OX.pptx,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UC6LGC3R56.pptx,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KBN9RUP0XD.pptx,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HJ30DE4CNP.pptx,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PX80YY65NC.pptx,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85NXPWUSMB.pptx,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0KRAYU23LX.pptx,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LLJEA6JQUK.pptx,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