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RR6RB4NVSC.pptx,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ZNK456WYWJ.pptx,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1WGCGEBKA5.pptx,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PMU16KJN19.pptx,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