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DUOOKGD5BD.pptx,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EJFV3GV94B.pptx,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6TXPEAI66X.pptx,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Y85ZB1EIDE.pptx,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02RM64EYUT.pptx,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C34JU1GPTC.pptx,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IL78OUJVNN.pptx,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01OXDZ60D8.pptx,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CK9NZGFDSS.pptx,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WVPRZ83P9W.pptx,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RKDUJ58L0D.pptx,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TK0QF1U9XR.pptx,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NKR80IOD5Y.pptx,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MZKDBYKNEP.pptx,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VHON56H7GM.pptx,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XBS8C8J8OC.pptx,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86HKBA9Z5K.pptx,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MB20E10O3V.pptx,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2J4L6MV8OC.pptx,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EMMB8I89LW.pptx,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1D7IVYD6CE.pptx,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PQET5E61R3.pptx,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JZXBPZ168W.pptx,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U26AAWOHVD.pptx,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18YY41K715.pptx,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CUM0G621AF.pptx,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7XF5P7BZR5.pptx,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UXQFV3IWJD.pptx,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86INJ67LJS.pptx,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1CC6V66S2N.pptx,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WLORWG3YI9.pptx,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SYAQRAVN2Z.pptx,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EF02580DO7.pptx,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J79D6O1LVP.pptx,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H9RY8LPXNO.pptx,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NC2IVVH76B.pptx,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C3TX3F2L3I.pptx,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C7VQTCWPVP.pptx,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HN0HD1636U.pptx,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WNYCOR2VAE.pptx,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2R6NU7LOQ1.pptx,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UEKK45VZSW.pptx,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ZG1NL7QC6O.pptx,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GKNSIQR0U2.pptx,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Z8CHKZFTD3.pptx,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GQL3B91RH0.pptx,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