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1C71D6QQM1.pptx,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TFPYE1LEQ6.pptx,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6QWWM9Z4O7.pptx,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Z4N68G0KLA.pptx,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JLCA7V7EC0.pptx,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EG2D9Y53VX.pptx,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SR2JAFTUR5.pptx,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JKOP2VAHJB.pptx,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443WIR872H.pptx,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CSA{F}, V7Q0KTOAF8.pptx,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SI2QF5WDZV.pptx,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MP2Q9MJYPC.pptx,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FCNB7RAMJL.pptx,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XTLQLIJDU5.pptx,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5WJFXNWIRI.pptx,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F08O79CYLG.pptx,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W66VAX3CC2.pptx,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3BAJJ5V83Y.pptx,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39ZH7OZRC8.pptx,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GPP8KHKDEG.pptx,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8COIXIS5RZ.pptx,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KMFNTGU1HR.pptx,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GIJKV4I6L2.pptx,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3BS5U20YHP.pptx,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HVVR1ENXI6.pptx,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1EAU06ECWA.pptx,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0UC0SCK8YU.pptx,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EMB4JZJQZ2.pptx,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02H7GGUXY0.pptx,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5LE20V6M0V.pptx,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5ZBPG4CBJ1.pptx,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0C0G9YR900.pptx,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A2Y9USOPMQ.pptx,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70JMHUAVAB.pptx,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IGY47G4AM2.pptx,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