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3X5K1CA4AQ.pptx,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5IFPJXFW1P.pptx,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38WZD3R2SA.pptx,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4XT3MVH9EQ.pptx,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4VBC3EWP1S.pptx,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4WHENAQBK8.pptx,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VP94NKY41B.pptx,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4WPFDNMW6W.pptx,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JHX78S0QA9.pptx,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7WDHY74FO2.pptx,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CUFKUMBR5H.pptx,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KNQYCWIP7W.pptx,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MLMBW7S3R1.pptx,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T8TD71E2XM.pptx,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SXLY6Y4OSR.pptx,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FF5PRHDISI.pptx,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DJ5R7A62Z2.pptx,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5PWRNA8Y6Q.pptx,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ZWHWS8D4S3.pptx,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8YBT1YSXCT.pptx,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HYCRZ8KIVE.pptx,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ZVOH55OO6G.pptx,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D62851QUVB.pptx,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4UX28NLNFB.pptx,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ECEA6W3CZC.pptx,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OWCBKABBY5.pptx,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QTTRWQEWN0.pptx,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E0NV7ZRB2T.pptx,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06769FQ8P1.pptx,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FKHFQ7SOUI.pptx,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OCRVLIYTI3.pptx,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3CQFNL6RMX.pptx,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PG2F2M1GZP.pptx,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47Z35Q8ZUI.pptx,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71K30J42LV.pptx,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1F3FZWFM81.pptx,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G9HF0CDWNG.pptx,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1NFTENIHKQ.pptx,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CGWXBCSCZH.pptx,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OBOUAZD85B.pptx,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OD4ZEX6WFG.pptx,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CZLTG9B7NG.pptx,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9W56EARSOK.pptx,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GLGBWB52RE.pptx,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5TZZ9BZLHV.pptx,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V97W3C5PXM.pptx,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S51HKRA6HC.pptx,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TA3E7J12LK.pptx,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EL2PQGN29S.pptx,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WJVLDCMWM1.pptx,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AS0WZKU6EB.pptx,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