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5ZVDLWBO0D.pptx,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2EXIDSEXYH.pptx,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KRNRAMUXSV.pptx,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ELN259VMIH.pptx,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9314OSPIAF.pptx,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4TYN03F70S.pptx,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O4D0IVTLBA.pptx,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KJ5QEDICER.pptx,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QSIF6CJWQ9.pptx,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U9YPRNED56.pptx,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040EKP9G45.pptx,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OLR1WRW1BW.pptx,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OWZT58IQN4.pptx,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1BPQE2G0N1.pptx,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66TB4U7IMP.pptx,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ANNUV30IBC.pptx,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WET6IUSH1V.pptx,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VSZ9PGRA6B.pptx,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2MWSTXIK17.pptx,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ES05TA0GHW.pptx,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DT44Z6CEBC.pptx,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86Z1F3J2HG.pptx,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Z50SDK6RKZ.pptx,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CDCF2A7670.pptx,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IFV4JYA2KY.pptx,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4XIGCGBJGU.pptx,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M66QZE6NCI.pptx,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GND2RDEUQT.pptx,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WRI11U0JNL.pptx,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R1V8TR0MIW.pptx,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AHIIGARHBW.pptx,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0EMSOQG4BM.pptx,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LJ1XCKUW5J.pptx,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IHBRVDW3IP.pptx,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ZE3VP6L1JN.pptx,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ZEMQIKXZ6G.pptx,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3BAN3V856W.pptx,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OTF2HAWT8F.pptx,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DVEB60YETJ.pptx,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A76U8CPN0R.pptx,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AEW6VXMNVZ.pptx,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DIHQNE692I.pptx,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SEABFUJDHX.pptx,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PC1ACZNJPS.pptx,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HYU9QSNC7X.pptx,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