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F472HGVRAQ.pptx,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OS29MVDALF.pptx,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CSA{R}, DFZC5T6QLS.pptx,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ZIENUS44OW.pptx,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IWKHJFFYKT.pptx,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FRZ21UFMQ2.pptx,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22LJ8QXYWB.pptx,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5U3Y7YR718.pptx,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MMUBT00EH9.pptx,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SZEZT1ALR4.pptx,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X2NESA0K7N.pptx,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9HVRL74GVV.pptx,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TM3FT5ZJ3E.pptx,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3YZHH01VTF.pptx,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T3RIXCVSUY.pptx,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QDXLK0RZI4.pptx,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J9FTLZNNCS.pptx,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Z4OEI96I06.pptx,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26GQ5V6P8M.pptx,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FJEHM4WLD4.pptx,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IP6RO7MR7F.pptx,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UFF9NPA8F1.pptx,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N7KP9OA6JH.pptx,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Z9AH6PX79M.pptx,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AY5Q5N07BN.pptx,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JH2CZOW3VS.pptx,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HB4T6XDIJH.pptx,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4G1DPATZYO.pptx,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96VSNRAUI8.pptx,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N4ZNFXJO89.pptx,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