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LFCCP5RY7G.pptx,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H5CXYPVVMQ.pptx,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JW3KD86U0U.pptx,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9B0UL92RCZ.pptx,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HMHDWN9H4C.pptx,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7CBC7QTFU2.pptx,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JGLA6BME1H.pptx,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BQ18UDCF7X.pptx,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0Y4I2F9TXL.pptx,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ZSP2XYYMHB.pptx,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ZXV2KUCHL9.pptx,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5ZT6JWTDJA.pptx,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2CHTCJF45A.pptx,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XRT172H8O1.pptx,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PJ7J5CMXIA.pptx,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WUMSWGLIY8.pptx,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QQMFJOHFMS.pptx,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8CVAQDN3Z6.pptx,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8BEEF5P5LS.pptx,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H4R4OR6K0O.pptx,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UFHMF2MEXK.pptx,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T5MPPBTG4T.pptx,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6I8RZXWKBT.pptx,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18ZCKSOVWS.pptx,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PNIM2WM02M.pptx,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UG79XNHDM2.pptx,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MPOTDZEL9W.pptx,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OM9WAH5MP9.pptx,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J6U8LTAXSM.pptx,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9WNS4RUHRD.pptx,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L1OFA1DZ3I.pptx,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FJFWML01L6.pptx,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GZQ1U8DLUA.pptx,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FQK09LLG4L.pptx,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