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PKZ5Z8TLTK.pptx,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7HZRHNFFQK.pptx,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2885IEQWYA.pptx,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PXLLRHR3EU.pptx,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LJYH1KOP70.pptx,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40CGI2W2KS.pptx,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X9HNDY80YD.pptx,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CP2VEJQ2DY.pptx,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1D5QX3MW6V.pptx,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V59NL8N7DU.pptx,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K6I58YIFOP.pptx,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IHY68LQJAP.pptx,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ME5I2FXOQH.pptx,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W2UENTPKRM.pptx,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3YFY3C1T7W.pptx,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WZ8ZZZ5CV3.pptx,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2I8OLK4VM1.pptx,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QQR9EH15QK.pptx,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WXOY8NTHDJ.pptx,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WEOEZV4ZK6.pptx,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O96UCLKCFX.pptx,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OL7GZ4HSEB.pptx,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YCIHOVVJ5S.pptx,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8HV1XZOTCQ.pptx,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ZRQKSH551Y.pptx,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OTOBMEF0XS.pptx,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EGSXUUKVD8.pptx,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RW5Q4RGOWE.pptx,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X4T8VQ7EY1.pptx,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OM23Y2A63B.pptx,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ZSR8P3XLE1.pptx,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C6T8Z924V3.pptx,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MRXWLDO3X9.pptx,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AOF26MLXNT.pptx,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MCBNCSH1DT.pptx,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C2VY89M6F6.pptx,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26A1ZVL7W0.pptx,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IIL7T103MR.pptx,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21RSOQWAO6.pptx,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N2184STWPK.pptx,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WH4EKR3H8R.pptx,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6EGO84GW4R.pptx,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