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6QXLEBZIRQ.pptx,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K2A80HV9A7.pptx,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OURAA6TE63.pptx,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TN8U7WV6F4.pptx,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AMAP95ZC4Z.pptx,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N8NGOVBI12.pptx,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BGUXHVTI2Q.pptx,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YDAFTLT34U.pptx,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83N0IZN6SD.pptx,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6EZNB59LZZ.pptx,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KB2IM7DJPY.pptx,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63LS4O24O1.pptx,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D64JDJ4Q37.pptx,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MWKYVC23AE.pptx,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E9IEI454GG.pptx,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KFNYH3AVDO.pptx,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RAHFVCOPRQ.pptx,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VZ5V9TVWPF.pptx,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J9GWDM623T.pptx,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AGTY3ZIXKM.pptx,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