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68JF6UGYDT.pptx,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U65IZGVRFN.pptx,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GWQJ4DZLLW.pptx,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P3ID05780O.pptx,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X5YGX2M0PZ.pptx,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B0W9GEYUXY.pptx,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CPMIVJCCRZ.pptx,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XF0KSR6YCX.pptx,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Z53DRD3UTN.pptx,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YVKDA2F71I.pptx,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0L8MP8BFGG.pptx,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K57GLJXAC8.pptx,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S7W9DKH9D1.pptx,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KXG0K2C7J1.pptx,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TTIYDX2F2P.pptx,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U3PKOHZKXZ.pptx,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ORG9WL82UD.pptx,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PVB4MK9GMT.pptx,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SDC6Y6ZYF1.pptx,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