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53FEJFGDV2.pptx,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Y5O3CS9WTE.pptx,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H5FF5WG0GI.pptx,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ZUNH1PIPAD.pptx,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VCGCH4K49Z.pptx,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1OKHXPKHL4.pptx,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ZMUYQOE4I0.pptx,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XHTXJTKBTW.pptx,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G8JSLV65IQ.pptx,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2W4702ZJ5X.pptx,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WYCXLGFXF8.pptx,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54HOWESXHO.pptx,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XT5BH0YOSV.pptx,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QXK32598WA.pptx,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IQ0PR4WUMH.pptx,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JX2536RBIV.pptx,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CEASH2I3I9.pptx,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DVO7L0RRYO.pptx,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PNKPGLH6D9.pptx,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V5VQ3KSRWB.pptx,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HGOHUXLF4T.pptx,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5XA9UNMAEH.pptx,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TUBI8XCTSC.pptx,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VOIC2Q0Z11.pptx,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QSN8TWOI47.pptx,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I4F8N0STXD.pptx,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3Q0UY7VA4U.pptx,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CGWEEMVLII.pptx,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YZLCA4WBLQ.pptx,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D98GVLR4BV.pptx,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AK76V3EPJL.pptx,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HPZCG9A4UG.pptx,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