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N5VSRIDYDU.pptx,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YHZFS2IAPU.pptx,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VKD4JHGHST.pptx,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OH5O8ZMF3W.pptx,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PR1Z1QH37M.pptx,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X8PTSTN7CH.pptx,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5WS1YMGZVM.pptx,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35085NACOF.pptx,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FKZVLX7JQ2.pptx,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KXN87LT139.pptx,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Z3VV6TFRH4.pptx,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CJTW7V71YA.pptx,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5RYD39JTYI.pptx,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PWUOSPA2OB.pptx,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F08AJQ81H2.pptx,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OAWD4B3HZH.pptx,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3EKK3Z6D2F.pptx,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Y4435DOZ23.pptx,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C74EV5IR2H.pptx,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V0CU0QEKKR.pptx,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IMV3ADSDM6.pptx,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ASTAH1FFMC.pptx,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PHR5DCBA68.pptx,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2HHKHD81EW.pptx,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Y6QF10YUSL.pptx,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S046GAES50.pptx,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YLE3L47OZE.pptx,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IQVMEFDHFA.pptx,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RK641XMWON.pptx,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