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3B5N739FN3.pptx,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H3NSH5LDAB.pptx,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OZSQ4KXLL6.pptx,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LR213K7ZGE.pptx,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W30ZO4FAPB.pptx,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U5J7R8YOIZ.pptx,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3S4PPCSB4X.pptx,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AB2NBUS9Z0.pptx,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TPQR4X6TH1.pptx,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86EY7J9QLC.pptx,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7WXDQZO8D9.pptx,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C4ZH5L3VVU.pptx,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4E6BK4YHHZ.pptx,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1IN6G6T1J0.pptx,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10HGI21C3U.pptx,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JM44GQMVGD.pptx,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013DM03D0P.pptx,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SUBP91UDU5.pptx,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AD0YWNW8SG.pptx,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3VDC97GYOE.pptx,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J3NQPP8KQJ.pptx,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MD41HHSI7R.pptx,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58JFJLHTFM.pptx,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GW7HSWGD0V.pptx,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9EY0RM5DGX.pptx,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4JF8EC4VWU.pptx,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8I4A0OM77M.pptx,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D6FD9WR5M1.pptx,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2CWJFDBGIJ.pptx,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8XFYJ4WS7M.pptx,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3I6FCW3ILJ.pptx,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TI2FDW38CH.pptx,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ANQV2KFS1A.pptx,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Z66FCIZ9LE.pptx,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YQUYLWQDDG.pptx,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MRS7QYE8D8.pptx,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U5VU2G9S1M.pptx,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QSGVMA7MZ5.pptx,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J1S373PV7Y.pptx,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QE06RJZ265.pptx,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6M19XISOQP.pptx,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IV6HA4ZOA7.pptx,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QKLG4LMYNY.pptx,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826HAK3545.pptx,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SSYB6PQEUK.pptx,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5AOLR3FPAU.pptx,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MA86KSM8J7.pptx,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56KF0M7WBY.pptx,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