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UK6TTB62CF.pptx,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FNG1B9336B.pptx,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MCZ7C3PM12.pptx,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BSIH8RZDT2.pptx,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BB67ZECCGT.pptx,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KI6NHXYDTI.pptx,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I74RN4D51J.pptx,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3T9UBRDED2.pptx,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CV57B04124.pptx,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HPMIKEUMFB.pptx,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ZYDIALZBZJ.pptx,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XOF8S9HLEW.pptx,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LATDDUHNTU.pptx,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OGMVTAXSPB.pptx,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IXLTBWUDOS.pptx,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12Y57Y26O1.pptx,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QJT0KPYPWV.pptx,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JTIEZ9P6G2.pptx,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EFGHKD9VQI.pptx,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LROACO7VES.pptx,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5A0JJRQPBN.pptx,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IM3GI3SDP5.pptx,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IRLSTYMOGG.pptx,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102U1M14SQ.pptx,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U93FYLABFN.pptx,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OCP0GU7XN5.pptx,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7PMPUKGYA5.pptx,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2HZIIW2LH0.pptx,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W24IZTMCG6.pptx,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TDL3PEI8LX.pptx,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KD3VIJ96OP.pptx,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