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SHFRG788F2.pptx,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P6P7YR50I5.pptx,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UBRBB2V3WU.pptx,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V65KXQCOL9.pptx,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90ZQOPZ2CB.pptx,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BPVT0MBNQA.pptx,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6FVMCXI3U6.pptx,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H4QO2AG3LE.pptx,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1HCRJVK5XG.pptx,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LWZG83FY1M.pptx,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5Z4T7KN111.pptx,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LVKHDV04B1.pptx,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DYG4SQ6WOY.pptx,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72ILHEM842.pptx,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P7NO324Z44.pptx,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XD7SJY86H8.pptx,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RCQ8TMSDCP.pptx,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AF0MLIYRDI.pptx,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PZUXK2SM9G.pptx,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NVBTXN2WTU.pptx,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H8DRFGUT0E.pptx,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8U6IC5WEYX.pptx,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ZZ8ODYPG3Q.pptx,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U7IZGZKJWV.pptx,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04T5CH5EAJ.pptx,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Z5EHW7HMA9.pptx,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ASXHGFGV8C.pptx,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