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LYLS91D39E.pptx,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NMCFU8HE10.pptx,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MYY28PDDAG.pptx,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LPPATAVFEB.pptx,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K5NG7V5WNY.pptx,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5W2I52YKIB.pptx,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ZIHJAEM49S.pptx,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L812K35JN1.pptx,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YTPMDS6XZD.pptx,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HMFQM9VXA0.pptx,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0O8CVUHN3E.pptx,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ENSCXIXJU6.pptx,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DVD5FK25U3.pptx,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FAZG8Q8774.pptx,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ZCCKFYKQRF.pptx,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5BNABW5S0P.pptx,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7T0PG88U14.pptx,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EAQGNCSP29.pptx,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PU6U4KTR04.pptx,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FYSOS37JBK.pptx,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BQOUWP7W08.pptx,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4ZFZGTAPK4.pptx,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FYKI7PJND2.pptx,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5ZJ6FOLCVA.pptx,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