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SUEQYBTM2F.pptx,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NKZF09CW79.pptx,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3RNACJ2DHE.pptx,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7DC6O73RAB.pptx,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H7QXMWGQWF.pptx,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RR0HYJELTJ.pptx,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SZ4EBC2FYN.pptx,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KXEL06I2JP.pptx,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XKMVG1N17A.pptx,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Q96QZ8S8VZ.pptx,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3HKLVWGD6V.pptx,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7ALMM79LBK.pptx,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NXYV1CTG7N.pptx,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VXBAFVJRDG.pptx,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MRC6MW9KS0.pptx,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ZEH0RYC6OI.pptx,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T7W6GZVGA0.pptx,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OICLSE6SUL.pptx,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EZET57SUXQ.pptx,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N8KR3H1353.pptx,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7171XDAVMS.pptx,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MEZSZS5HRE.pptx,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C29E072FTH.pptx,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J08M4C3NUD.pptx,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CSA{Y}, XP5D8J2PVY.pptx,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F61M8KLWY1.pptx,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TH3CL7W4GT.pptx,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4Q2EX2A4A3.pptx,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OJL29XC9XM.pptx,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VQUS1Y1XA1.pptx,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