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Y1NSNCUMIJ.pptx,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5LGO995DYB.pptx,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TITY5R95LN.pptx,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BFH8C1D15F.pptx,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4KZYT41ICY.pptx,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2VGAMOFTM4.pptx,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K9SOLIUCPE.pptx,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S4RPW1SA2Q.pptx,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HYOOBIWHD3.pptx,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O6C09KNA59.pptx,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VNX95CQZAU.pptx,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9LKCP2DSV2.pptx,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CSA{L}, YMY5OAAX7L.pptx,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JAUGGD7MNE.pptx,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TZIRDHQD41.pptx,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8TP7JAXW2M.pptx,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M1XWPQN87A.pptx,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DLUP3PMH2W.pptx,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OAI9CRU9UK.pptx,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ML2P8OKMSS.pptx,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