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59Z4DKSMGP.pptx,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SBUWBAGFOX.pptx,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V59DFNQ9PD.pptx,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PHCRWYHB6N.pptx,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QVHDUAHUIB.pptx,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56WSQKMSV6.pptx,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66XY2MIQQJ.pptx,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DMHM1YO09R.pptx,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8XU4HZNXKJ.pptx,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1IQLWCNHSV.pptx,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U3WTXG14WX.pptx,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2BNYLEWP4V.pptx,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7BR48C37WU.pptx,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N7I3X6MXUY.pptx,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ASFQENP214.pptx,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K0QNYF259R.pptx,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BD5GV4E5PO.pptx,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ZFX5S1IYXA.pptx,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RMYTI099M9.pptx,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KOD7CVXUQ3.pptx,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7GSYC24GFG.pptx,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YGQVAAVSGA.pptx,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PEVIS4QRQB.pptx,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5UNMAVZVQX.pptx,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24TVQ3XP83.pptx,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E7RAGVW3UV.pptx,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RAOBSS06KW.pptx,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799COVSKGC.pptx,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JAKHK0NQDX.pptx,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QLTETM4ZKZ.pptx,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V4U79KWG6B.pptx,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BIRG4ARYHL.pptx,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C0Y4FQJ2BN.pptx,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EJU7NJ5ADO.pptx,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HSWH6J830X.pptx,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6DG0UKKYB7.pptx,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