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C5VIJV0G7D.pptx,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LYXVT8F22D.pptx,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0Z5D0767GC.pptx,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YQDY17PVMB.pptx,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H9SB7VZD8V.pptx,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6RYNNKM50G.pptx,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CXPR1ZQB2A.pptx,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7EUI56YFH2.pptx,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MTYW427YQ6.pptx,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OHWFAM72XU.pptx,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RXE97TIB7L.pptx,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830V7WROTE.pptx,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TWGLD99YGI.pptx,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ZB9O7SIOR9.pptx,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I4GT4PY6AS.pptx,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SJ8I1NYP4W.pptx,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6F2QUGTNG7.pptx,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N7LS3UVNV3.pptx,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4Y4VE9CLXK.pptx,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O1M4E2FKP9.pptx,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FKAUYPQ6QJ.pptx,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96PS47TXL3.pptx,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1IEBOM9M1K.pptx,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0DHIHYKAGR.pptx,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PYDQNXRZET.pptx,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J89UP79R4I.pptx,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MFUUGGKMZX.pptx,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UQGMVCAB6R.pptx,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TT4Z8AUP33.pptx,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1MOHVD2WH1.pptx,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0IW2U1DAWI.pptx,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JLAJNBYKLV.pptx,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8LYMLC873R.pptx,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LGXVO1X31U.pptx,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S42H3E7UBK.pptx,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LHA2CUUL8B.pptx,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