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TSW2JJ5236.pptx,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64XE5TSMUV.pptx,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A63PP6CM9F.pptx,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KNSEZ3DZRE.pptx,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8B0B2XJ4P6.pptx,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SBY0J6UPKD.pptx,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DIVDXHSGRK.pptx,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EKK9RIEIJ1.pptx,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GQPMY40JXL.pptx,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2XFCXEA1W8.pptx,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5SH01KOOJC.pptx,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7QPIM54OYG.pptx,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CHN9FDTTEM.pptx,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Y2XKC1DSJK.pptx,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N72J61GT1J.pptx,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Y00N4A5QDB.pptx,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UM6NX7CNXJ.pptx,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4OTUX4CK38.pptx,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4FS02WD7VY.pptx,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1JHFB8LAOS.pptx,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HFNSHW51RN.pptx,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14XM210147.pptx,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JWGSN4MSCN.pptx,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4BFRPQODWL.pptx,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B7H43RV3EG.pptx,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G30FA3FPB3.pptx,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U5PQKSTNPY.pptx,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8SXKPQRJJQ.pptx,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UFR1C60GQT.pptx,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BARGOYC9C3.pptx,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DW700R0TI7.pptx,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JX70LO7SVR.pptx,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C39UGNU4PL.pptx,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19G4XZEJZM.pptx,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CXOJK9PTDW.pptx,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G2TU6P0J57.pptx,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VNS7RPVJ8V.pptx,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D7440QSX2B.pptx,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F3YB0KQX3W.pptx,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2BUW5TEWYP.pptx,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1RZLSCOZO2.pptx,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ROM293CBGX.pptx,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D2QLNSU0EZ.pptx,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JJ77K8FYGF.pptx,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TXIGIBH80N.pptx,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7F211L8KJQ.pptx,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