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OQKF3OMAW8.pptx,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W6L51SA3VI.pptx,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CNGH944Q8E.pptx,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VF5JU16L3B.pptx,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NNA5LNZONI.pptx,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VYX2PD3EM8.pptx,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