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V51OCUWTFU.pptx,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ZRPXP58TPH.pptx,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Y7LOF3YSP8.pptx,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RWS5TKTQIX.pptx,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E944EPWQZR.pptx,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5JBOO9ASML.pptx,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6UG3MW35AG.pptx,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3S50U40PXX.pptx,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N6MWR48JHK.pptx,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M2N7IFPR6F.pptx,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N7KY47G3IR.pptx,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GG6XJI5U8B.pptx,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AWWEZBFMCU.pptx,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6ICPEVM0PX.pptx,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