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38UDCQJRLA.pptx,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NTRI2VB72Q.pptx,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40GJG1ENUE.pptx,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DBGSU9TXK1.pptx,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UU6ZRHO2L0.pptx,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JZ7ZDUVO13.pptx,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CSA{S}, O55PCU8417.pptx,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9FGVFJ0ARM.pptx,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4MECAOPD5E.pptx,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Q6OPK5361M.pptx,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GRVP65HHSN.pptx,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XM65PZQHON.pptx,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HD4MBQE8CG.pptx,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4JIP57N7KW.pptx,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QVQICQ3JFY.pptx,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K1DGH4VXAT.pptx,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BGMN2O3AW8.pptx,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J2JHXWC9WU.pptx,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4HLNTWFCF9.pptx,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W2SFM3TPAX.pptx,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ZIS0IB0K3H.pptx,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HHP26062QX.pptx,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TL2LJ737ZV.pptx,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2HSTPQMCNM.pptx,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Q0WVQDHWAF.pptx,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C0H8KFWULV.pptx,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IZUQK8UPBS.pptx,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S0FI1GPIJV.pptx,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8I8DBIPUTT.pptx,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