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1RU1IPV5WS.pptx,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A3UPDG63VU.pptx,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IRUYZAM1VA.pptx,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QB4ETHEGZQ.pptx,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AYMNPI0QEB.pptx,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4THZRI6OX9.pptx,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JTCTJMKDQD.pptx,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ZY8BLZLY00.pptx,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GE4C39EB0D.pptx,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7GVIUP6UHV.pptx,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8CGX2UJBUH.pptx,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35MXZ91JME.pptx,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WOD95K8W9S.pptx,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CQ8NPAANLN.pptx,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OKM5YH5CJF.pptx,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DI9HHSL2WV.pptx,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F85W3WWLBU.pptx,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3JFLVRC6FY.pptx,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5AKXH1WSCC.pptx,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ZHDBMVIQWD.pptx,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4PAT6ACYDL.pptx,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N6YVHF3Z87.pptx,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2QDA4WQPUT.pptx,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AQUTJKA7FS.pptx,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WD9R6NW5L7.pptx,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EJMB8J8DLU.pptx,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39V97SI0B9.pptx,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3EE8O4Y2FV.pptx,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6M0UM5CFJZ.pptx,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5540FBG11M.pptx,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NVN08DHG9L.pptx,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J6C4Z901JA.pptx,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0G6C1P100F.pptx,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F5MM5BWT50.pptx,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JE7SNU8ZHC.pptx,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D1GEW3LCF8.pptx,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MYLP14FVNS.pptx,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9NUA6WPL4A.pptx,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RYJWUS89VA.pptx,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0PROFSPB6T.pptx,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Y1C94544HA.pptx,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3T7J47W4AW.pptx,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UPL8PK5C0U.pptx,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0G86MSYL4W.pptx,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7KXGFWRNGJ.pptx,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7CGO4H4IEP.pptx,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WNV9UO8WFF.pptx,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