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PN65AMNQH6.pptx,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VSTL2GWDW0.pptx,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EQUKYXKKB1.pptx,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ODLSSQ6KMU.pptx,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QDJKQ2QJRP.pptx,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OIIEVSRD1V.pptx,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Y8SENMADVC.pptx,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N1QEU5J5TH.pptx,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TY7DGYR4GR.pptx,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EZ9MIIUCJV.pptx,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ZFEB89Z2HD.pptx,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6LU803DGD4.pptx,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35N3UAN9KW.pptx,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MFHW22FITM.pptx,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GTHF10P8CP.pptx,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NYZSY82S5Z.pptx,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HRAMH7FL18.pptx,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1C3BJ10YIY.pptx,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PK0UK24KSO.pptx,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82O3YFM0Q3.pptx,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HIGR0FFCFC.pptx,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2QKSY5CSW6.pptx,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YEG1YWFJFH.pptx,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3YXYAHS619.pptx,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LV2GZ4S9HD.pptx,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KFQ2UO1IXR.pptx,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TPNFA1UFO1.pptx,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2YYMH8L7Y6.pptx,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WR9OF47KCW.pptx,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QX3DT6IH0W.pptx,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H9B9FDDSKO.pptx,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8T8U3C2F6T.pptx,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WCL5WJD6SN.pptx,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EFGVB87IH9.pptx,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6QHAD1VOF8.pptx,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KEV0F1SJNL.pptx,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D41T7T1JND.pptx,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KKS4RF8H53.pptx,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VHKF49WO8H.pptx,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