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IQT9118OQL.pptx,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577L9JFHF4.pptx,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1L97T8CVT5.pptx,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QSTIKGD9QD.pptx,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P9QXH31Q6I.pptx,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U0NEE0JP68.pptx,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0TZ4MR9NQP.pptx,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XOXKI0OOTE.pptx,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K6IJ7J9OAA.pptx,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1X6DYFSXF9.pptx,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POYE74NKYM.pptx,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ZSQKAEF1JI.pptx,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7CNZ4QA7F1.pptx,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5H6LAPBW7F.pptx,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UOTHPWXM7M.pptx,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UCM4E2ZB1M.pptx,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8UAOM6S2JA.pptx,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CSA{U}, VXUHWNGQCJ.pptx,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B6FAXLPW5N.pptx,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8YH9WAKX59.pptx,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29433BMJ6F.pptx,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ZZ06N333JH.pptx,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9CQFUR2I2C.pptx,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DHOSMII8YH.pptx,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GR1XWDVHZO.pptx,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U1K2TJG52D.pptx,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EMOK1RJKHF.pptx,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KQV06DT7CU.pptx,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KM86B7LYMQ.pptx,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0DR7WB77HW.pptx,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934HKLYDVQ.pptx,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GXFHSK4EO5.pptx,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OEXSGMCJ9F.pptx,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MZBMJLB24O.pptx,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INXZWVKA2M.pptx,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YVFJEUWCJV.pptx,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EG9VL28CBS.pptx,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KEGCHN0DEQ.pptx,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AM923CJ52I.pptx,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4EASGYGQAE.pptx,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UXY0Y6OS2V.pptx,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9HIPF8QQR4.pptx,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4GFU3L95DA.pptx,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CSSNODRAS9.pptx,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IUIY85PUHU.pptx,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