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FY0CKYG48D.pptx,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JGDIXNYW1G.pptx,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RDVPM197KE.pptx,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YWY3SGUTE1.pptx,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4U375CQYPW.pptx,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R0W85RQRYM.pptx,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8XACZXS5KD.pptx,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N5GJA9YT8L.pptx,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24YLY7BHDL.pptx,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AKIMZT7VP1.pptx,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GWR61QI9OF.pptx,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YOZKNI3674.pptx,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K67IOPUI21.pptx,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K1VSDKJPY0.pptx,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226O18G7DH.pptx,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S39PCJ57AK.pptx,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GE2ICM0NNJ.pptx,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CSA{T}, GYNHK42ROC.pptx,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X1J9A7FTDB.pptx,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GUBE9UDKP5.pptx,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84U7F5N28N.pptx,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32R1B90QCD.pptx,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78H4OGS2T3.pptx,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T56V8JOOKL.pptx,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