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XABDFUDWJ1.pptx,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JC4QWZGLQ1.pptx,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P42HXZE42J.pptx,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IE56TMTESK.pptx,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6092BGK6ZV.pptx,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B7SMQ36MC4.pptx,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KVJ5LNP5OI.pptx,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NIR370I489.pptx,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MTU2ZZ7NQR.pptx,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K890XOMJ7I.pptx,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ACAK1ESQ0N.pptx,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G9A5GP53BQ.pptx,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PX4VQ7DIMR.pptx,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