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IBCBLGGTPF.pptx,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FWKP7FRL7X.pptx,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5RNQO2BNAL.pptx,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69441CFVLO.pptx,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BCQK6VE533.pptx,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HUWQY8TT63.pptx,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8EXDJ3NYB1.pptx,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815RUOR1CR.pptx,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M29V2FP7K0.pptx,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ZVXW95KHLZ.pptx,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CSA{I}, C52IP9EXAJ.pptx,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6V65JQPFLX.pptx,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2PRFHJZN5P.pptx,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YMURVAYYQX.pptx,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TNDQ82K6JK.pptx,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