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M1P5XBZUVZ.pptx,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K5ZKQQCWBR.pptx,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9VKJ7N222T.pptx,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TXC5W5RNRV.pptx,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5VLQA28KMU.pptx,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1S9PM2GD8K.pptx,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KCX20WP0W7.pptx,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IGGTBO7KWY.pptx,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QR9JA9L02Q.pptx,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QB0PRDRDNN.pptx,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J1H3S4A1QO.pptx,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4LQLH670RT.pptx,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WKY9RUSET0.pptx,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FRF8IX360K.pptx,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YW8L4I9SJI.pptx,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TPZLISYESY.pptx,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J6UDU6MONW.pptx,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EIFDTO7VUL.pptx,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2YPTPO0P9L.pptx,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0QMLMJ7NI7.pptx,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CSA{6}, 5RZUEQXWRT.pptx,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ERYNH45L0D.pptx,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S4NROMUFPS.pptx,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U3U5H3TQB9.pptx,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UYY72Q86V0.pptx,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XEZRS95QBR.pptx,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1USCKOQ4TC.pptx,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D864WEAO90.pptx,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BPOZCYTBVF.pptx,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KUMQN4NDN8.pptx,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RL0LFGDWHQ.pptx,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G917A3Q132.pptx,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2K051WEKEJ.pptx,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