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IBPOMRRRTF.pptx,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B7P6XNJFTT.pptx,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Y12XM0JL52.pptx,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ZEVASXAIXB.pptx,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XRGMUNYHOP.pptx,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P3NOZ6H7J6.pptx,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OO3X1VX0BV.pptx,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BKAOEJYLTT.pptx,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84Y2LH811G.pptx,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HB4GZUYUIB.pptx,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DP3EI6UAQ5.pptx,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T6MUXFLNAA.pptx,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8RS5NWMTKU.pptx,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BS87W30KNZ.pptx,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9OK635YRPJ.pptx,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2XF4NRSLZA.pptx,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TL6JE0IOJQ.pptx,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CGFS5PG8PU.pptx,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L4STAW7FM8.pptx,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D1D29HIYI8.pptx,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H4FR6K00JN.pptx,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WK0FAQXUPZ.pptx,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4RW21HNWO4.pptx,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C9W2IFNGC3.pptx,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IXLWKCKIEN.pptx,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PJI8414RR0.pptx,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VBQNGT9UC9.pptx,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BA57QOII3U.pptx,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TBZMF1INUU.pptx,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HHTCNV8NJ5.pptx,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73UWVUNBV3.pptx,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VIQR6BGJW3.pptx,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M7DX3CI33T.pptx,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X2F84A6A9C.pptx,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0J6JPH1412.pptx,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ANWWY85BRB.pptx,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ACG7R0RHK2.pptx,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PIDEHXEJNW.pptx,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WP68YX5CA8.pptx,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XXVVT2M1KT.pptx,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ETJBDDWUWT.pptx,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NCQXH3FLS2.pptx,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