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FHL5KF72W3.pptx,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RKXLJRU1JI.pptx,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2AZ26ITGCL.pptx,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JUSSX47R9N.pptx,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FVQ2QJY81O.pptx,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9GGPASRF0V.pptx,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AH6MTZ944U.pptx,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VQCPTD6N0P.pptx,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UH4OZYIPDE.pptx,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1LUUKCIFQN.pptx,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IKGPJ5VXL1.pptx,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7LYB1RIW6R.pptx,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E80P9PUDCP.pptx,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EU2EKRRQL2.pptx,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5V70T3RM6K.pptx,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YI6PA1ULYV.pptx,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XZIIEN4B17.pptx,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HRWZ47T9SX.pptx,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BWYYJ7OZ4Z.pptx,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J0OOXNYL2G.pptx,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G9J37BIJBD.pptx,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EH58EMBHOR.pptx,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8Q7C5EB5SX.pptx,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6JFO6LF8U4.pptx,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P7JCL8ZUH2.pptx,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GQH0C7OWQL.pptx,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ZGQKVMHBZY.pptx,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H2308R77CS.pptx,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N6GOSU8P4A.pptx,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0YHAWAW44J.pptx,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A4GBNQA2OH.pptx,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Q6EG47Z9FU.pptx,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19VWTWLSFX.pptx,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AEBV6D4LQ5.pptx,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SMWPSZ8QUF.pptx,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N7W64BIKBU.pptx,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KGHIW8UUWY.pptx,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