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L9PI2DCY05.pptx,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46T9Z9OMUL.pptx,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3O4N6QSOR2.pptx,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YRUYJAG3LR.pptx,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WXW6POMY3E.pptx,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AN8I0MO28S.pptx,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QNC3VB1HAB.pptx,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NKHWX4UJD6.pptx,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Q60BDYMUUM.pptx,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