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6J9LDOSZ00.pptx,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TB26K6YXKF.pptx,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VSZGBT00HQ.pptx,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M5QPD89Q0Z.pptx,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EHDLL88BMH.pptx,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20HNIQ8IFB.pptx,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OW35KLLV77.pptx,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7J1K8GDIMF.pptx,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NULGKMZN5B.pptx,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O18XQNPT5B.pptx,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Q21OGKS77C.pptx,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8KUVTSQZ7R.pptx,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TBJBMPHVWD.pptx,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O8W3QO55GD.pptx,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KTD8QOCZ1U.pptx,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HIOOCSRVQ2.pptx,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WGFAAQW3B7.pptx,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ZV34UP7AM2.pptx,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5VMK15E4JN.pptx,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81IEDQZMOA.pptx,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KU6ZYBLYYT.pptx,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K642VRPIKJ.pptx,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0MQEJTMP8N.pptx,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D3E29RWO5A.pptx,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FDIJJB0NEJ.pptx,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