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6BEJP4DH44.pptx,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6ME6IQNF89.pptx,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GHYXQ987T1.pptx,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AYI0TVIBB1.pptx,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ZZZ6E05JQ4.pptx,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4J5Y4VW4SX.pptx,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A0SANQHFQ1.pptx,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CBSC5CK4E6.pptx,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ENHALYZ7M3.pptx,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X3F6DDR97E.pptx,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TB9PFPQAV1.pptx,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YTTGFRMYNJ.pptx,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F1BA6APGQ7.pptx,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S44U6CF30U.pptx,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PM6XZ8DEE8.pptx,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QHOY985O7O.pptx,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4Z8PDP2MC8.pptx,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RRXQRA1BD2.pptx,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UWJ984UKIR.pptx,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L8YYXLZZ17.pptx,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8ZM7RB7ASN.pptx,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698ZF3KL0Y.pptx,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47O19FL2EQ.pptx,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2VB62U6JG3.pptx,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VKVPLFV9QD.pptx,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D4IDJGSP7Q.pptx,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E4PLT9TKIN.pptx,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RWO0S3TAGH.pptx,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1C5QS9A8A1.pptx,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T0DBBZ7UVM.pptx,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PGNMECF81E.pptx,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KTH6JUGY8Z.pptx,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B03H1GTKO9.pptx,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