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WRF5TWLYJQ.pptx,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QY7U16WC32.pptx,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8HGT7EU77G.pptx,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8QSTGKHUGX.pptx,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52UO8OJROW.pptx,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CSA{E}, BDLEKDEMIM.pptx,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SKTLEE5EHH.pptx,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M4KRZMMSIP.pptx,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DQNF3HM0EZ.pptx,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5COIJF92P5.pptx,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5S1UU488E3.pptx,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QX42GX1M0D.pptx,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T06W62EKNW.pptx,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XAHEL3RMIL.pptx,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HPMNBKS721.pptx,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POL10RDDSK.pptx,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FSJ8RPDGCC.pptx,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NTAC2OJ7PU.pptx,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RG5D025161.pptx,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KTGQ8152LB.pptx,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LWBUMKRGV9.pptx,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NERSLYOWQJ.pptx,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HIKCFK5K39.pptx,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WS8NZY63QZ.pptx,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FU5FB21E3E.pptx,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RL013MJLDO.pptx,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HWK42AS00Q.pptx,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OHYAYELCVF.pptx,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4XC3K3I7P2.pptx,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CS9UE2AWCV.pptx,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JYK0ADM7QH.pptx,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