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9SX5Q87NCI.pptx,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DZQ5R0EH8B.pptx,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CH8PA6FQI1.pptx,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3EE5IRG5VT.pptx,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X3ES060DHA.pptx,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3XCU86B40N.pptx,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CSA{3}, SP33NWDIMB.pptx,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TLX9P6TR3M.pptx,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4I9G0NZGZ7.pptx,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NOFQH84NSX.pptx,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0H43REKVZ2.pptx,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4OUY63AIYU.pptx,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HD6FUO6DA1.pptx,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RPG39IPX1D.pptx,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