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XH2D1JJTXF.pptx,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4F3FVLJSWF.pptx,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PBYVZ9OO6D.pptx,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ZSAN0R8U3L.pptx,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L06I0A3O8E.pptx,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CY21O6BWJ4.pptx,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3J40V3OE5Y.pptx,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4BG2CRQA98.pptx,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QQ5OEFH8A1.pptx,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4QWJG100I9.pptx,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VRVOHEQDC3.pptx,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62N3HMOA5O.pptx,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X0HC7SH67G.pptx,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7QFG5MRGNA.pptx,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M7PRXEG2J1.pptx,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MQDPEZQDW3.pptx,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OZRJU61QYL.pptx,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WO4PIRNJPK.pptx,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JNJCNNJAVQ.pptx,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NVGP1YHD14.pptx,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DUQRK9IXLY.pptx,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JQPQG350SA.pptx,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6V1KFUPA2F.pptx,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0JDH6343FY.pptx,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1X30EMGX47.pptx,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LF06WBJOM7.pptx,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58YBPM1DXS.pptx,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VCEX8JW3JY.pptx,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3DOVIV6KYE.pptx,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57A1VAO1OM.pptx,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G3LL2CLSNW.pptx,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JUSH9DG76J.pptx,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V2YV5NC2BP.pptx,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GFNWD8MV9G.pptx,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EM1A7K3T8K.pptx,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IODR7OKCDQ.pptx,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8YM4IKCTK3.pptx,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