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1BKAZ5F5L9.pptx,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B9NW025IQ4.pptx,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M7VAUKV833.pptx,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B1AIYIJ6KF.pptx,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WC25B2YWFS.pptx,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3NFI9K3L09.pptx,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RR03K2LKLB.pptx,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2B1TVDD6IX.pptx,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3G7NUGUHTS.pptx,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RRF1NCOJMU.pptx,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4L6GJATGI6.pptx,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17APAH86OA.pptx,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YWBZX1LY0D.pptx,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ZKQ4EADP25.pptx,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47PDZTUKKA.pptx,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WXEZVRPI1M.pptx,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YXZF3H20L6.pptx,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VVKDVCL38C.pptx,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17EAGU80AT.pptx,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AYHGLLPHC4.pptx,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73WOF451XS.pptx,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