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0Z7A75NNA7.pptx,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GTO5S3OAL5.pptx,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ZF9TWGN9UE.pptx,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EA0F6BRR51.pptx,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VAXPG77384.pptx,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DMJ8TSMNUZ.pptx,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QH8HVAGW68.pptx,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W8FILJER1Y.pptx,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FOPTAYG9WT.pptx,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3CAT6F8IGV.pptx,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8BT72D9GQR.pptx,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NG7U780INN.pptx,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MGFM8R14YE.pptx,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DAAJ23SRGR.pptx,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IGQ30TPX13.pptx,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QQ9FBQW4CH.pptx,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SW54414V7L.pptx,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D1SLVXVDSJ.pptx,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CXT7OBEKD2.pptx,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3E6E6L383J.pptx,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8GLACSO5AQ.pptx,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7MUOEIX3BO.pptx,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H75QIP4YR5.pptx,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55O5ZZF159.pptx,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6OAGTAXMWQ.pptx,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QKBACRMERZ.pptx,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ZRAMTULMMW.pptx,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34W2DO1A7J.pptx,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ZBF55EIXX0.pptx,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MLP15NJOSD.pptx,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DZHXEYG0F1.pptx,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6NURMIAM69.pptx,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JQQSXH6RDN.pptx,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EESZH3YY27.pptx,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YR9DINFXDX.pptx,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KTB4SYCG95.pptx,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00XEW1PKIE.pptx,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BSNEDIZY90.pptx,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F3TO6TQ98W.pptx,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8OIHNUBJLR.pptx,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ZK7DEST81F.pptx,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U8975NPUI9.pptx,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QF62X5WTAO.pptx,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