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7GEAPH2X14.pptx,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W, IOHUH2UZK4.pptx,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RX174PDVXU.pptx,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MS9XKNBKHX.pptx,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I5WRJ39BAH.pptx,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SSCG0QQO9X.pptx,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BXWB126AGZ.pptx,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40A5BCNWPC.pptx,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9P0NDCHZ2D.pptx,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K2XFO766RL.pptx,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WPETER99LL.pptx,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QW7HPKQOWP.pptx,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7RJENNP07E.pptx,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OX9KFD32BV.pptx,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KNVTCCCRTP.pptx,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XW7D6DTTSK.pptx,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CSA{I}, CB8VF9S19S.pptx,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7OSYIKB0PZ.pptx,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4HRWV9QHUO.pptx,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Z7JC9SL8Y0.pptx,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J753HUKIXQ.pptx,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OQIWPY8VNO.pptx,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QR7P5UDCC2.pptx,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4FB08ANQ3J.pptx,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OKYG4XSSLB.pptx,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7POKW2S3DO.pptx,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9MG6CHLM5F.pptx,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R6J9Y460YC.pptx,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4L04TZAJKP.pptx,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G7SX28S5QB.pptx,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3DWUGO5EK1.pptx,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40ZQC1RN5P.pptx,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POQUMNYJAW.pptx,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HJTWI70RNE.pptx,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3WKQWRQBR4.pptx,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899EP4PR10.pptx,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UBVYG9R2YN.pptx,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4AYXH02VQX.pptx,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BQOKH6ZPC5.pptx,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D6WQTJBD7N.pptx,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DYEDQEMVXU.pptx,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A7BUY7OUWT.pptx,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JWLUPV70T9.pptx,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ACTM9FY43K.pptx,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BVRT0JLDSE.pptx,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E2JIDF9VX7.pptx,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