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M925IPUFJQ.pptx,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X27Z9RB0YR.pptx,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JGJ7ZHA27L.pptx,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L1YXN4M1XI.pptx,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UJCU1BAZ3G.pptx,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0H8F74KQCF.pptx,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G7WUE3DTS5.pptx,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MLU47TWI2Y.pptx,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1E2VRTQ4V0.pptx,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S2MUD09TAX.pptx,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W2MSOXR9ZU.pptx,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DOO7TO33KJ.pptx,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L3JKOCFKJ0.pptx,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6VZ41MCY8V.pptx,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AJ09ZNJ65B.pptx,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HZXDLKLKHP.pptx,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CSA{F}, DMI6WFOHAV.pptx,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NFFHE5GSGM.pptx,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OGSVNBAQN4.pptx,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IDKXW9BX7T.pptx,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SDBQ0ZWAB0.pptx,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HB3K8OXZG5.pptx,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EDND9UOPSZ.pptx,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VXFEOWX40V.pptx,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Z63N7F90MB.pptx,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YUIGZV0XLO.pptx,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P74TR5LXCL.pptx,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CJ14W38MBG.pptx,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RYDHMCN1OZ.pptx,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BEC5XK1NFQ.pptx,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RKT6NVW4RL.pptx,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CFEJSJ84SQ.pptx,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PWVA22AOSQ.pptx,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888GN5CUY4.pptx,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QROBWI6IRZ.pptx,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XVRFPDFNVR.pptx,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IXUKE1ABHR.pptx,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U1I8ON9I3H.pptx,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VNJ4V8TAIN.pptx,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9QBY1CGKK9.pptx,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HSYOZQ0FHG.pptx,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JP8ZMDQ9HG.pptx,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DWZO2XU7RL.pptx,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AT0T1CJ8FQ.pptx,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5YVWSIJSW3.pptx,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IATDOUWQZH.pptx,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4N5AV5H915.pptx,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KEE6P7YMY9.pptx,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82OHT60IRP.pptx,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